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3" r:id="rId3"/>
    <p:sldId id="282" r:id="rId4"/>
    <p:sldId id="284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0fd6429df50b4210ae07e3983c9e23c7--play-lotto-lotto-gam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501"/>
          <a:stretch/>
        </p:blipFill>
        <p:spPr bwMode="auto">
          <a:xfrm>
            <a:off x="203853" y="3645024"/>
            <a:ext cx="88403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73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0fd6429df50b4210ae07e3983c9e23c7--play-lotto-lotto-gam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1"/>
          <a:stretch/>
        </p:blipFill>
        <p:spPr bwMode="auto">
          <a:xfrm>
            <a:off x="164467" y="1484784"/>
            <a:ext cx="88403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14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esktop\38412a329aa09fe2451079c7dc13aa4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4" b="50000"/>
          <a:stretch/>
        </p:blipFill>
        <p:spPr bwMode="auto">
          <a:xfrm>
            <a:off x="411037" y="229014"/>
            <a:ext cx="8589968" cy="58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3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38412a329aa09fe2451079c7dc13aa4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45139" y="404664"/>
            <a:ext cx="865635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25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cp:lastPrinted>2023-01-16T07:14:21Z</cp:lastPrinted>
  <dcterms:created xsi:type="dcterms:W3CDTF">2023-01-16T04:08:01Z</dcterms:created>
  <dcterms:modified xsi:type="dcterms:W3CDTF">2023-02-06T08:23:21Z</dcterms:modified>
</cp:coreProperties>
</file>